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11"/>
  </p:notesMasterIdLst>
  <p:sldIdLst>
    <p:sldId id="256" r:id="rId3"/>
    <p:sldId id="257" r:id="rId4"/>
    <p:sldId id="262" r:id="rId5"/>
    <p:sldId id="267" r:id="rId6"/>
    <p:sldId id="270" r:id="rId7"/>
    <p:sldId id="272" r:id="rId8"/>
    <p:sldId id="271" r:id="rId9"/>
    <p:sldId id="273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7855-BD73-4661-95E2-04C0F4E32A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82CE-0118-4141-975D-12429FF3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36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33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3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12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6934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29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90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85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95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04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34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701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68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530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292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28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92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9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75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52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88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98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00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890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024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37" y="2614863"/>
            <a:ext cx="6806800" cy="1815821"/>
          </a:xfrm>
        </p:spPr>
        <p:txBody>
          <a:bodyPr/>
          <a:lstStyle/>
          <a:p>
            <a:r>
              <a:rPr lang="bg-B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  <a:cs typeface="Calibri" panose="020F0502020204030204" pitchFamily="34" charset="0"/>
              </a:rPr>
              <a:t>Фишинг атака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153" y="4430684"/>
            <a:ext cx="6984967" cy="1458769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Какво е фишинг? Как да </a:t>
            </a:r>
            <a:r>
              <a:rPr lang="ru-RU" dirty="0" smtClean="0">
                <a:latin typeface="Bahnschrift SemiBold" panose="020B0502040204020203" pitchFamily="34" charset="0"/>
              </a:rPr>
              <a:t>разпознаем</a:t>
            </a:r>
            <a:r>
              <a:rPr lang="ru-RU" dirty="0" smtClean="0">
                <a:latin typeface="Bahnschrift SemiBold" panose="020B0502040204020203" pitchFamily="34" charset="0"/>
              </a:rPr>
              <a:t>, когато </a:t>
            </a:r>
            <a:r>
              <a:rPr lang="ru-RU" dirty="0">
                <a:latin typeface="Bahnschrift SemiBold" panose="020B0502040204020203" pitchFamily="34" charset="0"/>
              </a:rPr>
              <a:t>попаднем на фишинг?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22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5843">
        <p:cut/>
      </p:transition>
    </mc:Choice>
    <mc:Fallback>
      <p:transition advTm="5843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8315" y="2621159"/>
            <a:ext cx="9231481" cy="1610643"/>
          </a:xfrm>
        </p:spPr>
        <p:txBody>
          <a:bodyPr/>
          <a:lstStyle/>
          <a:p>
            <a:pPr algn="ctr"/>
            <a:r>
              <a:rPr lang="bg-BG" sz="607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Какво е фишинг?</a:t>
            </a:r>
            <a:endParaRPr lang="en-US" sz="6070" b="0" u="none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46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0"/>
    </mc:Choice>
    <mc:Fallback>
      <p:transition spd="slow" advTm="2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50" y="1582481"/>
            <a:ext cx="10768045" cy="4057234"/>
          </a:xfrm>
        </p:spPr>
        <p:txBody>
          <a:bodyPr/>
          <a:lstStyle/>
          <a:p>
            <a:pPr algn="ctr"/>
            <a:r>
              <a:rPr lang="bg-BG" sz="24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Фишинг е процес при който злонамерен човек ти праща файл или сайт, като целта му е да открадне информация свързана с теб. </a:t>
            </a:r>
            <a:r>
              <a:rPr lang="bg-BG" sz="24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bg-BG" sz="24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</a:br>
            <a:r>
              <a:rPr lang="en-US" sz="24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en-US" sz="24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</a:br>
            <a:r>
              <a:rPr lang="bg-BG" sz="24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Най-често това е връзка към известен сайт – например </a:t>
            </a:r>
            <a:r>
              <a:rPr lang="en-US" sz="24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Facebook</a:t>
            </a:r>
            <a:r>
              <a:rPr lang="bg-BG" sz="24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 и ти трябва да влезеш в профила си, за да видиш съдържанието, но това не е истинския сайт и </a:t>
            </a:r>
            <a:r>
              <a:rPr lang="bg-BG" sz="2400" b="0" u="none" dirty="0">
                <a:solidFill>
                  <a:srgbClr val="FF0000"/>
                </a:solidFill>
                <a:latin typeface="Bahnschrift SemiBold" panose="020B0502040204020203" pitchFamily="34" charset="0"/>
              </a:rPr>
              <a:t>ти току-що даде паролата и потребителското си име на някой непознат</a:t>
            </a:r>
            <a:r>
              <a:rPr lang="bg-BG" sz="2400" u="none" dirty="0">
                <a:solidFill>
                  <a:srgbClr val="FF0000"/>
                </a:solidFill>
              </a:rPr>
              <a:t>.</a:t>
            </a:r>
            <a:endParaRPr lang="en-US" sz="2400" u="none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03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546">
        <p:fade/>
      </p:transition>
    </mc:Choice>
    <mc:Fallback>
      <p:transition spd="med" advTm="165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7470" y="1309765"/>
            <a:ext cx="10719919" cy="4057234"/>
          </a:xfrm>
        </p:spPr>
        <p:txBody>
          <a:bodyPr/>
          <a:lstStyle/>
          <a:p>
            <a:pPr algn="ctr"/>
            <a:r>
              <a:rPr lang="en-GB" sz="1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4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Фишинга е една от най-разпространените атаки в интернет и всеки един човек, който използва интернет все някога е попадал на подобна</a:t>
            </a:r>
            <a:r>
              <a:rPr lang="bg-BG" sz="24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.</a:t>
            </a:r>
            <a:br>
              <a:rPr lang="bg-BG" sz="24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</a:br>
            <a:r>
              <a:rPr lang="bg-BG" sz="24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/>
            </a:r>
            <a:br>
              <a:rPr lang="bg-BG" sz="24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</a:br>
            <a:r>
              <a:rPr lang="bg-BG" sz="24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bg-BG" sz="24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Фишинг атаката може да се види по много различни начини, за които дори цял ден да говорим няма да е достатъчно. Достатъчно е обаче да знаем как да разпознаем такава атака и да се защитим от нея.</a:t>
            </a:r>
            <a:endParaRPr lang="en-US" sz="100" b="0" u="none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89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624">
        <p:fade/>
      </p:transition>
    </mc:Choice>
    <mc:Fallback>
      <p:transition spd="med" advTm="1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4165" y="-1385309"/>
            <a:ext cx="3292425" cy="679456"/>
          </a:xfrm>
        </p:spPr>
        <p:txBody>
          <a:bodyPr/>
          <a:lstStyle/>
          <a:p>
            <a:pPr algn="ctr"/>
            <a:r>
              <a:rPr lang="bg-BG" sz="3200" b="0" u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Интересен факт</a:t>
            </a:r>
            <a:endParaRPr lang="en-US" sz="3200" b="0" u="none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1516" y="7276418"/>
            <a:ext cx="88391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Думата </a:t>
            </a:r>
            <a:r>
              <a:rPr lang="bg-BG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фишинг (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phishing</a:t>
            </a:r>
            <a:r>
              <a:rPr lang="bg-BG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) идва от </a:t>
            </a:r>
            <a:r>
              <a:rPr lang="bg-BG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английското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fishing,</a:t>
            </a:r>
            <a:r>
              <a:rPr lang="bg-BG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 което означава риболов. Наречено е така, защото има примамка и рибата се хваща на въдицата по същия начин по който измаменият се хваща на примамката на измамника.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74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10">
        <p:fade/>
      </p:transition>
    </mc:Choice>
    <mc:Fallback>
      <p:transition spd="med" advTm="8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78 0.04954 L -0.04388 0.414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1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14 -0.02246 L -0.02305 -0.686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3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8315" y="2621159"/>
            <a:ext cx="9231481" cy="1610643"/>
          </a:xfrm>
        </p:spPr>
        <p:txBody>
          <a:bodyPr/>
          <a:lstStyle/>
          <a:p>
            <a:pPr algn="ctr"/>
            <a:r>
              <a:rPr lang="bg-BG" sz="607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Как да се предпазим?</a:t>
            </a:r>
            <a:endParaRPr lang="en-US" sz="6070" b="0" u="none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60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"/>
    </mc:Choice>
    <mc:Fallback>
      <p:transition spd="slow" advTm="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98566" y="-2620634"/>
            <a:ext cx="8875075" cy="1507957"/>
          </a:xfrm>
        </p:spPr>
        <p:txBody>
          <a:bodyPr/>
          <a:lstStyle/>
          <a:p>
            <a:pPr algn="ctr"/>
            <a:r>
              <a:rPr lang="bg-BG" sz="3200" b="0" u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bg-BG" sz="32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Три правила, които трябва да спазваш, за да се</a:t>
            </a:r>
            <a:r>
              <a:rPr lang="bg-BG" sz="3200" b="0" u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bg-BG" sz="32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защитиш</a:t>
            </a:r>
            <a:r>
              <a:rPr lang="bg-BG" sz="3200" b="0" u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 </a:t>
            </a:r>
            <a:r>
              <a:rPr lang="bg-BG" sz="32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от фишинг атака:</a:t>
            </a:r>
            <a:endParaRPr lang="en-US" sz="3200" b="0" u="none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8981" y="1279258"/>
            <a:ext cx="8839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800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Не отговаряш </a:t>
            </a:r>
            <a:r>
              <a:rPr lang="bg-BG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на непознати в интернет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333226" y="3315828"/>
            <a:ext cx="8839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800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Не вярваш </a:t>
            </a:r>
            <a:r>
              <a:rPr lang="bg-BG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на това, което някой непознат ти казва, дори да звучи истинско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44605" y="9588369"/>
            <a:ext cx="8839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800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Съобщаваш</a:t>
            </a:r>
            <a:r>
              <a:rPr lang="bg-BG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bg-BG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на възрастен или ако се налага – в полицията.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2662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252">
        <p:fade/>
      </p:transition>
    </mc:Choice>
    <mc:Fallback>
      <p:transition spd="med" advTm="152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2 0.15162 L 0.01445 0.40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66 0.19305 L -0.81641 0.175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04" y="-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16 0.06968 L 0.89414 0.069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8 -0.22893 L 0.02565 -0.6245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-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50" y="1582481"/>
            <a:ext cx="10768045" cy="4057234"/>
          </a:xfrm>
        </p:spPr>
        <p:txBody>
          <a:bodyPr/>
          <a:lstStyle/>
          <a:p>
            <a:pPr algn="ctr"/>
            <a:r>
              <a:rPr lang="bg-BG" sz="28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В днешно време такива атаки се правят по все по-добри начини и има случаи в които трябва да си професионалист, за да разбереш, че си попаднал на такава. Едно е сигурно – ако получиш съобщение, което гласи</a:t>
            </a:r>
            <a:r>
              <a:rPr lang="bg-BG" sz="28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: ”</a:t>
            </a:r>
            <a:r>
              <a:rPr lang="bg-BG" sz="28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Влезте в акаунта си, за да </a:t>
            </a:r>
            <a:r>
              <a:rPr lang="bg-BG" sz="2800" b="0" u="none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потвърдите ползваната от вас парола”, </a:t>
            </a:r>
            <a:r>
              <a:rPr lang="bg-BG" sz="2800" b="0" u="none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бъди спокоен –големите компании не правят така.</a:t>
            </a:r>
            <a:endParaRPr lang="en-US" sz="200" b="0" u="none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273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724">
        <p:fade/>
      </p:transition>
    </mc:Choice>
    <mc:Fallback>
      <p:transition spd="med" advTm="147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Cybersecurity Agency by Slidesgo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Cybersecurity Agency by Slidesgo</Template>
  <TotalTime>326</TotalTime>
  <Words>228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Bahnschrift SemiBold</vt:lpstr>
      <vt:lpstr>Calibri</vt:lpstr>
      <vt:lpstr>Muli</vt:lpstr>
      <vt:lpstr>Open Sans</vt:lpstr>
      <vt:lpstr>Oswald</vt:lpstr>
      <vt:lpstr>Proxima Nova</vt:lpstr>
      <vt:lpstr>Proxima Nova Semibold</vt:lpstr>
      <vt:lpstr>Raleway Black</vt:lpstr>
      <vt:lpstr>Raleway ExtraBold</vt:lpstr>
      <vt:lpstr>Roboto</vt:lpstr>
      <vt:lpstr>Cybersecurity Agency by Slidesgo</vt:lpstr>
      <vt:lpstr>Slidesgo Final Pages</vt:lpstr>
      <vt:lpstr>Фишинг атака</vt:lpstr>
      <vt:lpstr>Какво е фишинг?</vt:lpstr>
      <vt:lpstr>Фишинг е процес при който злонамерен човек ти праща файл или сайт, като целта му е да открадне информация свързана с теб.   Най-често това е връзка към известен сайт – например Facebook и ти трябва да влезеш в профила си, за да видиш съдържанието, но това не е истинския сайт и ти току-що даде паролата и потребителското си име на някой непознат.</vt:lpstr>
      <vt:lpstr> Фишинга е една от най-разпространените атаки в интернет и всеки един човек, който използва интернет все някога е попадал на подобна.   Фишинг атаката може да се види по много различни начини, за които дори цял ден да говорим няма да е достатъчно. Достатъчно е обаче да знаем как да разпознаем такава атака и да се защитим от нея.</vt:lpstr>
      <vt:lpstr>Интересен факт</vt:lpstr>
      <vt:lpstr>Как да се предпазим?</vt:lpstr>
      <vt:lpstr> Три правила, които трябва да спазваш, за да се защитиш от фишинг атака:</vt:lpstr>
      <vt:lpstr>В днешно време такива атаки се правят по все по-добри начини и има случаи в които трябва да си професионалист, за да разбереш, че си попаднал на такава. Едно е сигурно – ако получиш съобщение, което гласи: ”Влезте в акаунта си, за да потвърдите ползваната от вас парола”, бъди спокоен –големите компании не правят така.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User08</dc:creator>
  <cp:lastModifiedBy>User08</cp:lastModifiedBy>
  <cp:revision>43</cp:revision>
  <dcterms:created xsi:type="dcterms:W3CDTF">2022-11-02T15:54:07Z</dcterms:created>
  <dcterms:modified xsi:type="dcterms:W3CDTF">2022-11-04T13:17:49Z</dcterms:modified>
</cp:coreProperties>
</file>